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9" r:id="rId2"/>
    <p:sldId id="260" r:id="rId3"/>
    <p:sldId id="267" r:id="rId4"/>
    <p:sldId id="265" r:id="rId5"/>
    <p:sldId id="27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0392"/>
    <a:srgbClr val="F78484"/>
    <a:srgbClr val="7B02F7"/>
    <a:srgbClr val="0C0466"/>
    <a:srgbClr val="70037C"/>
    <a:srgbClr val="CB98FE"/>
    <a:srgbClr val="F68051"/>
    <a:srgbClr val="A54CFE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95755" autoAdjust="0"/>
  </p:normalViewPr>
  <p:slideViewPr>
    <p:cSldViewPr snapToGrid="0" showGuides="1">
      <p:cViewPr>
        <p:scale>
          <a:sx n="103" d="100"/>
          <a:sy n="103" d="100"/>
        </p:scale>
        <p:origin x="1456" y="216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2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69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12/11/22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12/11/22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12/11/22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12/11/22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12/11/22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12/11/22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512059"/>
            <a:ext cx="6448988" cy="16312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ASI322 - Big DATA</a:t>
            </a:r>
          </a:p>
          <a:p>
            <a:r>
              <a:rPr lang="en-US" sz="4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Twitter World Cup Analysis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37029" y="3924632"/>
            <a:ext cx="444403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  <a:ea typeface="Gadugi" panose="020B0502040204020203" pitchFamily="34" charset="0"/>
              </a:rPr>
              <a:t>Kazem Julien Ammar</a:t>
            </a:r>
          </a:p>
          <a:p>
            <a:r>
              <a:rPr lang="en-US" dirty="0">
                <a:solidFill>
                  <a:schemeClr val="bg1"/>
                </a:solidFill>
                <a:ea typeface="Gadugi" panose="020B0502040204020203" pitchFamily="34" charset="0"/>
              </a:rPr>
              <a:t>Thibaut </a:t>
            </a:r>
            <a:r>
              <a:rPr lang="en-US" dirty="0" err="1">
                <a:solidFill>
                  <a:schemeClr val="bg1"/>
                </a:solidFill>
                <a:ea typeface="Gadugi" panose="020B0502040204020203" pitchFamily="34" charset="0"/>
              </a:rPr>
              <a:t>Sagnard</a:t>
            </a:r>
            <a:endParaRPr lang="en-US" dirty="0">
              <a:solidFill>
                <a:schemeClr val="bg1"/>
              </a:solidFill>
              <a:ea typeface="Gadugi" panose="020B0502040204020203" pitchFamily="34" charset="0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0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819824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Phase 1 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Data Collection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5825500" y="2659666"/>
            <a:ext cx="1697693" cy="724707"/>
            <a:chOff x="5410200" y="5090501"/>
            <a:chExt cx="613202" cy="0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C71CEE5-3FAD-5BC7-11D5-85DACF320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4469" y="804329"/>
            <a:ext cx="1728724" cy="172872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1FF812A-9149-B4D5-DDE2-847AC5A4B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7430" y="1534747"/>
            <a:ext cx="1830390" cy="183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4046AA0-C719-B73F-CA87-FBD5E8AC0753}"/>
              </a:ext>
            </a:extLst>
          </p:cNvPr>
          <p:cNvGrpSpPr/>
          <p:nvPr/>
        </p:nvGrpSpPr>
        <p:grpSpPr>
          <a:xfrm>
            <a:off x="9563778" y="3555625"/>
            <a:ext cx="1697693" cy="724707"/>
            <a:chOff x="5410200" y="5090501"/>
            <a:chExt cx="613202" cy="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FC2DDA3-9E30-A9D2-8F0B-9BF55506D131}"/>
                </a:ext>
              </a:extLst>
            </p:cNvPr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C369365-BDEF-FE32-FEFB-22BE9169CC14}"/>
                </a:ext>
              </a:extLst>
            </p:cNvPr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8" name="Picture 4" descr="Coupe du monde de football 2022 — Wikipédia">
            <a:extLst>
              <a:ext uri="{FF2B5EF4-FFF2-40B4-BE49-F238E27FC236}">
                <a16:creationId xmlns:a16="http://schemas.microsoft.com/office/drawing/2014/main" id="{B5C68BB1-1908-5C58-A82A-54CF7D9B9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4669" y="3479718"/>
            <a:ext cx="1830391" cy="218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E3729E2-32C4-B857-75EB-6A84F5083120}"/>
              </a:ext>
            </a:extLst>
          </p:cNvPr>
          <p:cNvGrpSpPr/>
          <p:nvPr/>
        </p:nvGrpSpPr>
        <p:grpSpPr>
          <a:xfrm>
            <a:off x="4628158" y="5762417"/>
            <a:ext cx="1697693" cy="724707"/>
            <a:chOff x="5410200" y="5090501"/>
            <a:chExt cx="613202" cy="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D4AD60D-23DC-08B0-B4CF-09668EAF3673}"/>
                </a:ext>
              </a:extLst>
            </p:cNvPr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DD3646-8525-01EB-7A53-AF8C8646C39E}"/>
                </a:ext>
              </a:extLst>
            </p:cNvPr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0" name="Picture 6" descr="kafka-logo-wide – aperogeek">
            <a:extLst>
              <a:ext uri="{FF2B5EF4-FFF2-40B4-BE49-F238E27FC236}">
                <a16:creationId xmlns:a16="http://schemas.microsoft.com/office/drawing/2014/main" id="{1C50CFF5-706D-D15F-A7D2-444CAB8A9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475" y="3777179"/>
            <a:ext cx="3618923" cy="1902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8FC29FE-9693-9492-A972-F863996B95E4}"/>
              </a:ext>
            </a:extLst>
          </p:cNvPr>
          <p:cNvGrpSpPr/>
          <p:nvPr/>
        </p:nvGrpSpPr>
        <p:grpSpPr>
          <a:xfrm>
            <a:off x="8331736" y="5586929"/>
            <a:ext cx="3478662" cy="1606324"/>
            <a:chOff x="5410200" y="5090501"/>
            <a:chExt cx="613202" cy="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C205958-1647-A569-C464-117091190EAA}"/>
                </a:ext>
              </a:extLst>
            </p:cNvPr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3FD7940-A020-2227-3FB0-78B45BAF501C}"/>
                </a:ext>
              </a:extLst>
            </p:cNvPr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870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0" y="-16643"/>
            <a:ext cx="12192000" cy="5400861"/>
          </a:xfrm>
          <a:prstGeom prst="rect">
            <a:avLst/>
          </a:prstGeom>
          <a:gradFill>
            <a:gsLst>
              <a:gs pos="66000">
                <a:schemeClr val="bg1"/>
              </a:gs>
              <a:gs pos="100000">
                <a:schemeClr val="bg1">
                  <a:alpha val="83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>
            <a:off x="8838790" y="3169778"/>
            <a:ext cx="3175732" cy="725375"/>
            <a:chOff x="5410200" y="5090501"/>
            <a:chExt cx="613202" cy="0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7138424" y="5059939"/>
            <a:ext cx="720754" cy="116272"/>
            <a:chOff x="7022042" y="5062403"/>
            <a:chExt cx="720754" cy="116272"/>
          </a:xfrm>
        </p:grpSpPr>
        <p:sp>
          <p:nvSpPr>
            <p:cNvPr id="62" name="Oval 61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145391" y="5059939"/>
            <a:ext cx="720754" cy="116272"/>
            <a:chOff x="7022042" y="5062403"/>
            <a:chExt cx="720754" cy="116272"/>
          </a:xfrm>
        </p:grpSpPr>
        <p:sp>
          <p:nvSpPr>
            <p:cNvPr id="68" name="Oval 67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Freeform 7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B715C7-07F3-A17A-2629-B362343ED8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4551" y1="73188" x2="14551" y2="73188"/>
                        <a14:foregroundMark x1="23047" y1="76167" x2="23047" y2="76167"/>
                        <a14:foregroundMark x1="31445" y1="76068" x2="31445" y2="76068"/>
                        <a14:foregroundMark x1="42676" y1="75074" x2="42676" y2="75074"/>
                        <a14:foregroundMark x1="46973" y1="77061" x2="46973" y2="77061"/>
                        <a14:foregroundMark x1="52051" y1="76365" x2="52051" y2="76365"/>
                        <a14:foregroundMark x1="66992" y1="78352" x2="66992" y2="78352"/>
                        <a14:foregroundMark x1="70117" y1="76564" x2="70117" y2="76564"/>
                        <a14:foregroundMark x1="83496" y1="78054" x2="83496" y2="78054"/>
                        <a14:backgroundMark x1="69336" y1="77061" x2="69336" y2="77061"/>
                        <a14:backgroundMark x1="69336" y1="76763" x2="69336" y2="76763"/>
                        <a14:backgroundMark x1="69336" y1="76862" x2="69336" y2="76862"/>
                        <a14:backgroundMark x1="69434" y1="77061" x2="69434" y2="77061"/>
                        <a14:backgroundMark x1="68848" y1="76862" x2="68848" y2="76862"/>
                        <a14:backgroundMark x1="69336" y1="77061" x2="69336" y2="77061"/>
                        <a14:backgroundMark x1="69336" y1="77061" x2="69336" y2="77061"/>
                        <a14:backgroundMark x1="66016" y1="79047" x2="66016" y2="79047"/>
                        <a14:backgroundMark x1="66211" y1="78848" x2="66211" y2="788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27600" y="601163"/>
            <a:ext cx="1929681" cy="1895761"/>
          </a:xfrm>
          <a:prstGeom prst="rect">
            <a:avLst/>
          </a:prstGeom>
        </p:spPr>
      </p:pic>
      <p:pic>
        <p:nvPicPr>
          <p:cNvPr id="2056" name="Picture 8" descr="Welcome to GeoPy's documentation! — GeoPy 2.3.0 documentation">
            <a:extLst>
              <a:ext uri="{FF2B5EF4-FFF2-40B4-BE49-F238E27FC236}">
                <a16:creationId xmlns:a16="http://schemas.microsoft.com/office/drawing/2014/main" id="{6CEE9436-2837-97D3-09DC-F0D0C7BF0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8612" y="1681789"/>
            <a:ext cx="3569887" cy="178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230665E-84A3-0C0F-DBB4-3322195EA088}"/>
              </a:ext>
            </a:extLst>
          </p:cNvPr>
          <p:cNvGrpSpPr/>
          <p:nvPr/>
        </p:nvGrpSpPr>
        <p:grpSpPr>
          <a:xfrm>
            <a:off x="4927600" y="2336271"/>
            <a:ext cx="2160868" cy="854074"/>
            <a:chOff x="5410200" y="5090501"/>
            <a:chExt cx="613202" cy="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DAA7871-A436-E234-F9BE-334A95005E79}"/>
                </a:ext>
              </a:extLst>
            </p:cNvPr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6C05D-CB94-E9E8-B230-E87151DD8535}"/>
                </a:ext>
              </a:extLst>
            </p:cNvPr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8" name="Picture 10" descr="TextBlob: Simplified Text Processing — TextBlob 0.16.0 documentation">
            <a:extLst>
              <a:ext uri="{FF2B5EF4-FFF2-40B4-BE49-F238E27FC236}">
                <a16:creationId xmlns:a16="http://schemas.microsoft.com/office/drawing/2014/main" id="{F765DBF5-5514-DDA8-3247-D75CBA6DB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774" y="2701403"/>
            <a:ext cx="2196754" cy="201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4AE1C31-8BDB-DECB-AEDA-FC90D722B0EC}"/>
              </a:ext>
            </a:extLst>
          </p:cNvPr>
          <p:cNvGrpSpPr/>
          <p:nvPr/>
        </p:nvGrpSpPr>
        <p:grpSpPr>
          <a:xfrm>
            <a:off x="4978091" y="4640002"/>
            <a:ext cx="1805884" cy="255872"/>
            <a:chOff x="5410200" y="5090501"/>
            <a:chExt cx="613202" cy="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AC15C0-9EDC-9D5E-0042-BED102B97630}"/>
                </a:ext>
              </a:extLst>
            </p:cNvPr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1B103D3-9F76-87F4-0388-55FA7D485F08}"/>
                </a:ext>
              </a:extLst>
            </p:cNvPr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Freeform 12">
            <a:extLst>
              <a:ext uri="{FF2B5EF4-FFF2-40B4-BE49-F238E27FC236}">
                <a16:creationId xmlns:a16="http://schemas.microsoft.com/office/drawing/2014/main" id="{0C880FB9-B7AF-EE03-E810-3C96AECDE8ED}"/>
              </a:ext>
            </a:extLst>
          </p:cNvPr>
          <p:cNvSpPr/>
          <p:nvPr/>
        </p:nvSpPr>
        <p:spPr>
          <a:xfrm flipH="1">
            <a:off x="-987591" y="12699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9015114-9747-6EE6-8B4B-A0745620D765}"/>
              </a:ext>
            </a:extLst>
          </p:cNvPr>
          <p:cNvSpPr/>
          <p:nvPr/>
        </p:nvSpPr>
        <p:spPr>
          <a:xfrm>
            <a:off x="251030" y="5847730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2A52A58-BEC9-616C-4512-902B5577AE1A}"/>
              </a:ext>
            </a:extLst>
          </p:cNvPr>
          <p:cNvSpPr/>
          <p:nvPr/>
        </p:nvSpPr>
        <p:spPr>
          <a:xfrm flipH="1">
            <a:off x="-1063530" y="-16643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0" y="5384218"/>
            <a:ext cx="12192000" cy="1486482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553" y="445324"/>
            <a:ext cx="4303712" cy="854075"/>
          </a:xfrm>
        </p:spPr>
        <p:txBody>
          <a:bodyPr lIns="0" tIns="0" rIns="0" bIns="0" anchor="ctr"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Phase 2: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Data Processing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05A43C1-0F09-377E-FE41-281D39371B6A}"/>
              </a:ext>
            </a:extLst>
          </p:cNvPr>
          <p:cNvGrpSpPr/>
          <p:nvPr/>
        </p:nvGrpSpPr>
        <p:grpSpPr>
          <a:xfrm>
            <a:off x="3835032" y="5858787"/>
            <a:ext cx="4521936" cy="508001"/>
            <a:chOff x="3993162" y="5858787"/>
            <a:chExt cx="4521936" cy="508001"/>
          </a:xfrm>
        </p:grpSpPr>
        <p:sp>
          <p:nvSpPr>
            <p:cNvPr id="38" name="Oval 37"/>
            <p:cNvSpPr/>
            <p:nvPr/>
          </p:nvSpPr>
          <p:spPr>
            <a:xfrm>
              <a:off x="3993162" y="5858787"/>
              <a:ext cx="508001" cy="5080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6000130" y="5858787"/>
              <a:ext cx="508001" cy="5080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8007097" y="5858787"/>
              <a:ext cx="508001" cy="5080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4139719" y="6005344"/>
              <a:ext cx="214886" cy="214886"/>
              <a:chOff x="4119563" y="3979863"/>
              <a:chExt cx="346075" cy="346075"/>
            </a:xfrm>
          </p:grpSpPr>
          <p:sp>
            <p:nvSpPr>
              <p:cNvPr id="47" name="Freeform 46"/>
              <p:cNvSpPr>
                <a:spLocks/>
              </p:cNvSpPr>
              <p:nvPr/>
            </p:nvSpPr>
            <p:spPr bwMode="auto">
              <a:xfrm>
                <a:off x="4119563" y="3979863"/>
                <a:ext cx="346075" cy="346075"/>
              </a:xfrm>
              <a:custGeom>
                <a:avLst/>
                <a:gdLst>
                  <a:gd name="T0" fmla="*/ 79 w 92"/>
                  <a:gd name="T1" fmla="*/ 52 h 92"/>
                  <a:gd name="T2" fmla="*/ 92 w 92"/>
                  <a:gd name="T3" fmla="*/ 52 h 92"/>
                  <a:gd name="T4" fmla="*/ 92 w 92"/>
                  <a:gd name="T5" fmla="*/ 40 h 92"/>
                  <a:gd name="T6" fmla="*/ 79 w 92"/>
                  <a:gd name="T7" fmla="*/ 40 h 92"/>
                  <a:gd name="T8" fmla="*/ 75 w 92"/>
                  <a:gd name="T9" fmla="*/ 28 h 92"/>
                  <a:gd name="T10" fmla="*/ 84 w 92"/>
                  <a:gd name="T11" fmla="*/ 19 h 92"/>
                  <a:gd name="T12" fmla="*/ 73 w 92"/>
                  <a:gd name="T13" fmla="*/ 8 h 92"/>
                  <a:gd name="T14" fmla="*/ 64 w 92"/>
                  <a:gd name="T15" fmla="*/ 17 h 92"/>
                  <a:gd name="T16" fmla="*/ 52 w 92"/>
                  <a:gd name="T17" fmla="*/ 13 h 92"/>
                  <a:gd name="T18" fmla="*/ 52 w 92"/>
                  <a:gd name="T19" fmla="*/ 0 h 92"/>
                  <a:gd name="T20" fmla="*/ 40 w 92"/>
                  <a:gd name="T21" fmla="*/ 0 h 92"/>
                  <a:gd name="T22" fmla="*/ 40 w 92"/>
                  <a:gd name="T23" fmla="*/ 13 h 92"/>
                  <a:gd name="T24" fmla="*/ 28 w 92"/>
                  <a:gd name="T25" fmla="*/ 17 h 92"/>
                  <a:gd name="T26" fmla="*/ 19 w 92"/>
                  <a:gd name="T27" fmla="*/ 8 h 92"/>
                  <a:gd name="T28" fmla="*/ 8 w 92"/>
                  <a:gd name="T29" fmla="*/ 19 h 92"/>
                  <a:gd name="T30" fmla="*/ 17 w 92"/>
                  <a:gd name="T31" fmla="*/ 28 h 92"/>
                  <a:gd name="T32" fmla="*/ 13 w 92"/>
                  <a:gd name="T33" fmla="*/ 40 h 92"/>
                  <a:gd name="T34" fmla="*/ 0 w 92"/>
                  <a:gd name="T35" fmla="*/ 40 h 92"/>
                  <a:gd name="T36" fmla="*/ 0 w 92"/>
                  <a:gd name="T37" fmla="*/ 52 h 92"/>
                  <a:gd name="T38" fmla="*/ 13 w 92"/>
                  <a:gd name="T39" fmla="*/ 52 h 92"/>
                  <a:gd name="T40" fmla="*/ 17 w 92"/>
                  <a:gd name="T41" fmla="*/ 64 h 92"/>
                  <a:gd name="T42" fmla="*/ 8 w 92"/>
                  <a:gd name="T43" fmla="*/ 73 h 92"/>
                  <a:gd name="T44" fmla="*/ 19 w 92"/>
                  <a:gd name="T45" fmla="*/ 84 h 92"/>
                  <a:gd name="T46" fmla="*/ 28 w 92"/>
                  <a:gd name="T47" fmla="*/ 75 h 92"/>
                  <a:gd name="T48" fmla="*/ 40 w 92"/>
                  <a:gd name="T49" fmla="*/ 79 h 92"/>
                  <a:gd name="T50" fmla="*/ 40 w 92"/>
                  <a:gd name="T51" fmla="*/ 92 h 92"/>
                  <a:gd name="T52" fmla="*/ 52 w 92"/>
                  <a:gd name="T53" fmla="*/ 92 h 92"/>
                  <a:gd name="T54" fmla="*/ 52 w 92"/>
                  <a:gd name="T55" fmla="*/ 79 h 92"/>
                  <a:gd name="T56" fmla="*/ 64 w 92"/>
                  <a:gd name="T57" fmla="*/ 75 h 92"/>
                  <a:gd name="T58" fmla="*/ 73 w 92"/>
                  <a:gd name="T59" fmla="*/ 84 h 92"/>
                  <a:gd name="T60" fmla="*/ 84 w 92"/>
                  <a:gd name="T61" fmla="*/ 73 h 92"/>
                  <a:gd name="T62" fmla="*/ 75 w 92"/>
                  <a:gd name="T63" fmla="*/ 64 h 92"/>
                  <a:gd name="T64" fmla="*/ 79 w 92"/>
                  <a:gd name="T65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2" h="92">
                    <a:moveTo>
                      <a:pt x="79" y="52"/>
                    </a:moveTo>
                    <a:cubicBezTo>
                      <a:pt x="92" y="52"/>
                      <a:pt x="92" y="52"/>
                      <a:pt x="92" y="52"/>
                    </a:cubicBezTo>
                    <a:cubicBezTo>
                      <a:pt x="92" y="40"/>
                      <a:pt x="92" y="40"/>
                      <a:pt x="92" y="40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78" y="37"/>
                      <a:pt x="77" y="31"/>
                      <a:pt x="75" y="28"/>
                    </a:cubicBezTo>
                    <a:cubicBezTo>
                      <a:pt x="84" y="19"/>
                      <a:pt x="84" y="19"/>
                      <a:pt x="84" y="19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1" y="15"/>
                      <a:pt x="55" y="14"/>
                      <a:pt x="52" y="13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37" y="14"/>
                      <a:pt x="31" y="15"/>
                      <a:pt x="28" y="17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5" y="31"/>
                      <a:pt x="14" y="37"/>
                      <a:pt x="13" y="4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4" y="55"/>
                      <a:pt x="15" y="61"/>
                      <a:pt x="17" y="64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19" y="84"/>
                      <a:pt x="19" y="84"/>
                      <a:pt x="19" y="84"/>
                    </a:cubicBezTo>
                    <a:cubicBezTo>
                      <a:pt x="28" y="75"/>
                      <a:pt x="28" y="75"/>
                      <a:pt x="28" y="75"/>
                    </a:cubicBezTo>
                    <a:cubicBezTo>
                      <a:pt x="31" y="77"/>
                      <a:pt x="37" y="78"/>
                      <a:pt x="40" y="79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5" y="78"/>
                      <a:pt x="61" y="77"/>
                      <a:pt x="64" y="75"/>
                    </a:cubicBezTo>
                    <a:cubicBezTo>
                      <a:pt x="73" y="84"/>
                      <a:pt x="73" y="84"/>
                      <a:pt x="73" y="84"/>
                    </a:cubicBezTo>
                    <a:cubicBezTo>
                      <a:pt x="84" y="73"/>
                      <a:pt x="84" y="73"/>
                      <a:pt x="84" y="73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7" y="61"/>
                      <a:pt x="78" y="55"/>
                      <a:pt x="79" y="52"/>
                    </a:cubicBezTo>
                    <a:close/>
                  </a:path>
                </a:pathLst>
              </a:custGeom>
              <a:noFill/>
              <a:ln w="12700" cap="rnd">
                <a:solidFill>
                  <a:srgbClr val="D3039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8" name="Oval 47"/>
              <p:cNvSpPr>
                <a:spLocks noChangeArrowheads="1"/>
              </p:cNvSpPr>
              <p:nvPr/>
            </p:nvSpPr>
            <p:spPr bwMode="auto">
              <a:xfrm>
                <a:off x="4225925" y="4084638"/>
                <a:ext cx="134938" cy="136525"/>
              </a:xfrm>
              <a:prstGeom prst="ellipse">
                <a:avLst/>
              </a:prstGeom>
              <a:noFill/>
              <a:ln w="12700" cap="rnd">
                <a:solidFill>
                  <a:srgbClr val="D3039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6146687" y="6005344"/>
              <a:ext cx="214886" cy="214886"/>
              <a:chOff x="3398838" y="3979863"/>
              <a:chExt cx="346075" cy="346075"/>
            </a:xfrm>
          </p:grpSpPr>
          <p:sp>
            <p:nvSpPr>
              <p:cNvPr id="50" name="Oval 49"/>
              <p:cNvSpPr>
                <a:spLocks noChangeArrowheads="1"/>
              </p:cNvSpPr>
              <p:nvPr/>
            </p:nvSpPr>
            <p:spPr bwMode="auto">
              <a:xfrm>
                <a:off x="3398838" y="3979863"/>
                <a:ext cx="300038" cy="301625"/>
              </a:xfrm>
              <a:prstGeom prst="ellipse">
                <a:avLst/>
              </a:prstGeom>
              <a:noFill/>
              <a:ln w="12700" cap="rnd">
                <a:solidFill>
                  <a:srgbClr val="D3039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1" name="Line 126"/>
              <p:cNvSpPr>
                <a:spLocks noChangeShapeType="1"/>
              </p:cNvSpPr>
              <p:nvPr/>
            </p:nvSpPr>
            <p:spPr bwMode="auto">
              <a:xfrm>
                <a:off x="3654425" y="4235450"/>
                <a:ext cx="90488" cy="90488"/>
              </a:xfrm>
              <a:prstGeom prst="line">
                <a:avLst/>
              </a:prstGeom>
              <a:noFill/>
              <a:ln w="12700" cap="rnd">
                <a:solidFill>
                  <a:srgbClr val="D3039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2" name="Freeform 51"/>
              <p:cNvSpPr>
                <a:spLocks/>
              </p:cNvSpPr>
              <p:nvPr/>
            </p:nvSpPr>
            <p:spPr bwMode="auto">
              <a:xfrm>
                <a:off x="3451225" y="4032250"/>
                <a:ext cx="195263" cy="196850"/>
              </a:xfrm>
              <a:custGeom>
                <a:avLst/>
                <a:gdLst>
                  <a:gd name="T0" fmla="*/ 46 w 52"/>
                  <a:gd name="T1" fmla="*/ 44 h 52"/>
                  <a:gd name="T2" fmla="*/ 52 w 52"/>
                  <a:gd name="T3" fmla="*/ 34 h 52"/>
                  <a:gd name="T4" fmla="*/ 46 w 52"/>
                  <a:gd name="T5" fmla="*/ 30 h 52"/>
                  <a:gd name="T6" fmla="*/ 46 w 52"/>
                  <a:gd name="T7" fmla="*/ 22 h 52"/>
                  <a:gd name="T8" fmla="*/ 52 w 52"/>
                  <a:gd name="T9" fmla="*/ 18 h 52"/>
                  <a:gd name="T10" fmla="*/ 46 w 52"/>
                  <a:gd name="T11" fmla="*/ 8 h 52"/>
                  <a:gd name="T12" fmla="*/ 40 w 52"/>
                  <a:gd name="T13" fmla="*/ 11 h 52"/>
                  <a:gd name="T14" fmla="*/ 32 w 52"/>
                  <a:gd name="T15" fmla="*/ 7 h 52"/>
                  <a:gd name="T16" fmla="*/ 32 w 52"/>
                  <a:gd name="T17" fmla="*/ 0 h 52"/>
                  <a:gd name="T18" fmla="*/ 20 w 52"/>
                  <a:gd name="T19" fmla="*/ 0 h 52"/>
                  <a:gd name="T20" fmla="*/ 20 w 52"/>
                  <a:gd name="T21" fmla="*/ 7 h 52"/>
                  <a:gd name="T22" fmla="*/ 13 w 52"/>
                  <a:gd name="T23" fmla="*/ 11 h 52"/>
                  <a:gd name="T24" fmla="*/ 7 w 52"/>
                  <a:gd name="T25" fmla="*/ 8 h 52"/>
                  <a:gd name="T26" fmla="*/ 1 w 52"/>
                  <a:gd name="T27" fmla="*/ 18 h 52"/>
                  <a:gd name="T28" fmla="*/ 7 w 52"/>
                  <a:gd name="T29" fmla="*/ 22 h 52"/>
                  <a:gd name="T30" fmla="*/ 6 w 52"/>
                  <a:gd name="T31" fmla="*/ 30 h 52"/>
                  <a:gd name="T32" fmla="*/ 0 w 52"/>
                  <a:gd name="T33" fmla="*/ 34 h 52"/>
                  <a:gd name="T34" fmla="*/ 6 w 52"/>
                  <a:gd name="T35" fmla="*/ 44 h 52"/>
                  <a:gd name="T36" fmla="*/ 13 w 52"/>
                  <a:gd name="T37" fmla="*/ 41 h 52"/>
                  <a:gd name="T38" fmla="*/ 20 w 52"/>
                  <a:gd name="T39" fmla="*/ 45 h 52"/>
                  <a:gd name="T40" fmla="*/ 20 w 52"/>
                  <a:gd name="T41" fmla="*/ 52 h 52"/>
                  <a:gd name="T42" fmla="*/ 32 w 52"/>
                  <a:gd name="T43" fmla="*/ 52 h 52"/>
                  <a:gd name="T44" fmla="*/ 32 w 52"/>
                  <a:gd name="T45" fmla="*/ 45 h 52"/>
                  <a:gd name="T46" fmla="*/ 40 w 52"/>
                  <a:gd name="T47" fmla="*/ 41 h 52"/>
                  <a:gd name="T48" fmla="*/ 46 w 52"/>
                  <a:gd name="T49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2" h="52">
                    <a:moveTo>
                      <a:pt x="46" y="44"/>
                    </a:moveTo>
                    <a:cubicBezTo>
                      <a:pt x="52" y="34"/>
                      <a:pt x="52" y="34"/>
                      <a:pt x="52" y="34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28"/>
                      <a:pt x="46" y="25"/>
                      <a:pt x="46" y="22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38" y="9"/>
                      <a:pt x="34" y="8"/>
                      <a:pt x="32" y="7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6" y="8"/>
                      <a:pt x="15" y="9"/>
                      <a:pt x="13" y="11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4"/>
                      <a:pt x="6" y="27"/>
                      <a:pt x="6" y="3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5" y="43"/>
                      <a:pt x="16" y="44"/>
                      <a:pt x="20" y="45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32" y="52"/>
                      <a:pt x="32" y="52"/>
                      <a:pt x="32" y="52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4" y="44"/>
                      <a:pt x="38" y="43"/>
                      <a:pt x="40" y="41"/>
                    </a:cubicBezTo>
                    <a:lnTo>
                      <a:pt x="46" y="44"/>
                    </a:lnTo>
                    <a:close/>
                  </a:path>
                </a:pathLst>
              </a:custGeom>
              <a:noFill/>
              <a:ln w="12700" cap="flat">
                <a:solidFill>
                  <a:srgbClr val="D3039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3" name="Oval 52"/>
              <p:cNvSpPr>
                <a:spLocks noChangeArrowheads="1"/>
              </p:cNvSpPr>
              <p:nvPr/>
            </p:nvSpPr>
            <p:spPr bwMode="auto">
              <a:xfrm>
                <a:off x="3519488" y="4100513"/>
                <a:ext cx="60325" cy="60325"/>
              </a:xfrm>
              <a:prstGeom prst="ellipse">
                <a:avLst/>
              </a:prstGeom>
              <a:noFill/>
              <a:ln w="12700" cap="flat">
                <a:solidFill>
                  <a:srgbClr val="D3039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8151190" y="6002387"/>
              <a:ext cx="219814" cy="220800"/>
              <a:chOff x="7000875" y="3251200"/>
              <a:chExt cx="354013" cy="355600"/>
            </a:xfrm>
          </p:grpSpPr>
          <p:sp>
            <p:nvSpPr>
              <p:cNvPr id="55" name="Freeform 54"/>
              <p:cNvSpPr>
                <a:spLocks/>
              </p:cNvSpPr>
              <p:nvPr/>
            </p:nvSpPr>
            <p:spPr bwMode="auto">
              <a:xfrm>
                <a:off x="7000875" y="3251200"/>
                <a:ext cx="354013" cy="355600"/>
              </a:xfrm>
              <a:custGeom>
                <a:avLst/>
                <a:gdLst>
                  <a:gd name="T0" fmla="*/ 32 w 94"/>
                  <a:gd name="T1" fmla="*/ 70 h 94"/>
                  <a:gd name="T2" fmla="*/ 70 w 94"/>
                  <a:gd name="T3" fmla="*/ 32 h 94"/>
                  <a:gd name="T4" fmla="*/ 88 w 94"/>
                  <a:gd name="T5" fmla="*/ 29 h 94"/>
                  <a:gd name="T6" fmla="*/ 91 w 94"/>
                  <a:gd name="T7" fmla="*/ 11 h 94"/>
                  <a:gd name="T8" fmla="*/ 84 w 94"/>
                  <a:gd name="T9" fmla="*/ 19 h 94"/>
                  <a:gd name="T10" fmla="*/ 75 w 94"/>
                  <a:gd name="T11" fmla="*/ 19 h 94"/>
                  <a:gd name="T12" fmla="*/ 75 w 94"/>
                  <a:gd name="T13" fmla="*/ 10 h 94"/>
                  <a:gd name="T14" fmla="*/ 83 w 94"/>
                  <a:gd name="T15" fmla="*/ 3 h 94"/>
                  <a:gd name="T16" fmla="*/ 65 w 94"/>
                  <a:gd name="T17" fmla="*/ 6 h 94"/>
                  <a:gd name="T18" fmla="*/ 62 w 94"/>
                  <a:gd name="T19" fmla="*/ 24 h 94"/>
                  <a:gd name="T20" fmla="*/ 24 w 94"/>
                  <a:gd name="T21" fmla="*/ 62 h 94"/>
                  <a:gd name="T22" fmla="*/ 6 w 94"/>
                  <a:gd name="T23" fmla="*/ 65 h 94"/>
                  <a:gd name="T24" fmla="*/ 3 w 94"/>
                  <a:gd name="T25" fmla="*/ 83 h 94"/>
                  <a:gd name="T26" fmla="*/ 10 w 94"/>
                  <a:gd name="T27" fmla="*/ 75 h 94"/>
                  <a:gd name="T28" fmla="*/ 19 w 94"/>
                  <a:gd name="T29" fmla="*/ 75 h 94"/>
                  <a:gd name="T30" fmla="*/ 19 w 94"/>
                  <a:gd name="T31" fmla="*/ 84 h 94"/>
                  <a:gd name="T32" fmla="*/ 11 w 94"/>
                  <a:gd name="T33" fmla="*/ 91 h 94"/>
                  <a:gd name="T34" fmla="*/ 29 w 94"/>
                  <a:gd name="T35" fmla="*/ 88 h 94"/>
                  <a:gd name="T36" fmla="*/ 32 w 94"/>
                  <a:gd name="T37" fmla="*/ 7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4" h="94">
                    <a:moveTo>
                      <a:pt x="32" y="70"/>
                    </a:moveTo>
                    <a:cubicBezTo>
                      <a:pt x="70" y="32"/>
                      <a:pt x="70" y="32"/>
                      <a:pt x="70" y="32"/>
                    </a:cubicBezTo>
                    <a:cubicBezTo>
                      <a:pt x="76" y="34"/>
                      <a:pt x="83" y="33"/>
                      <a:pt x="88" y="29"/>
                    </a:cubicBezTo>
                    <a:cubicBezTo>
                      <a:pt x="93" y="24"/>
                      <a:pt x="94" y="17"/>
                      <a:pt x="91" y="11"/>
                    </a:cubicBezTo>
                    <a:cubicBezTo>
                      <a:pt x="84" y="19"/>
                      <a:pt x="84" y="19"/>
                      <a:pt x="84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0"/>
                      <a:pt x="75" y="10"/>
                      <a:pt x="75" y="10"/>
                    </a:cubicBezTo>
                    <a:cubicBezTo>
                      <a:pt x="83" y="3"/>
                      <a:pt x="83" y="3"/>
                      <a:pt x="83" y="3"/>
                    </a:cubicBezTo>
                    <a:cubicBezTo>
                      <a:pt x="77" y="0"/>
                      <a:pt x="70" y="1"/>
                      <a:pt x="65" y="6"/>
                    </a:cubicBezTo>
                    <a:cubicBezTo>
                      <a:pt x="61" y="11"/>
                      <a:pt x="60" y="18"/>
                      <a:pt x="62" y="24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18" y="60"/>
                      <a:pt x="11" y="61"/>
                      <a:pt x="6" y="65"/>
                    </a:cubicBezTo>
                    <a:cubicBezTo>
                      <a:pt x="1" y="70"/>
                      <a:pt x="0" y="77"/>
                      <a:pt x="3" y="83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84"/>
                      <a:pt x="19" y="84"/>
                      <a:pt x="19" y="84"/>
                    </a:cubicBezTo>
                    <a:cubicBezTo>
                      <a:pt x="11" y="91"/>
                      <a:pt x="11" y="91"/>
                      <a:pt x="11" y="91"/>
                    </a:cubicBezTo>
                    <a:cubicBezTo>
                      <a:pt x="17" y="94"/>
                      <a:pt x="24" y="93"/>
                      <a:pt x="29" y="88"/>
                    </a:cubicBezTo>
                    <a:cubicBezTo>
                      <a:pt x="33" y="83"/>
                      <a:pt x="34" y="76"/>
                      <a:pt x="32" y="70"/>
                    </a:cubicBezTo>
                    <a:close/>
                  </a:path>
                </a:pathLst>
              </a:custGeom>
              <a:noFill/>
              <a:ln w="12700" cap="flat">
                <a:solidFill>
                  <a:srgbClr val="D3039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6" name="Freeform 55"/>
              <p:cNvSpPr>
                <a:spLocks/>
              </p:cNvSpPr>
              <p:nvPr/>
            </p:nvSpPr>
            <p:spPr bwMode="auto">
              <a:xfrm>
                <a:off x="7000875" y="3251200"/>
                <a:ext cx="177800" cy="177800"/>
              </a:xfrm>
              <a:custGeom>
                <a:avLst/>
                <a:gdLst>
                  <a:gd name="T0" fmla="*/ 47 w 47"/>
                  <a:gd name="T1" fmla="*/ 39 h 47"/>
                  <a:gd name="T2" fmla="*/ 32 w 47"/>
                  <a:gd name="T3" fmla="*/ 24 h 47"/>
                  <a:gd name="T4" fmla="*/ 29 w 47"/>
                  <a:gd name="T5" fmla="*/ 6 h 47"/>
                  <a:gd name="T6" fmla="*/ 11 w 47"/>
                  <a:gd name="T7" fmla="*/ 3 h 47"/>
                  <a:gd name="T8" fmla="*/ 19 w 47"/>
                  <a:gd name="T9" fmla="*/ 10 h 47"/>
                  <a:gd name="T10" fmla="*/ 19 w 47"/>
                  <a:gd name="T11" fmla="*/ 19 h 47"/>
                  <a:gd name="T12" fmla="*/ 10 w 47"/>
                  <a:gd name="T13" fmla="*/ 19 h 47"/>
                  <a:gd name="T14" fmla="*/ 3 w 47"/>
                  <a:gd name="T15" fmla="*/ 11 h 47"/>
                  <a:gd name="T16" fmla="*/ 6 w 47"/>
                  <a:gd name="T17" fmla="*/ 29 h 47"/>
                  <a:gd name="T18" fmla="*/ 24 w 47"/>
                  <a:gd name="T19" fmla="*/ 32 h 47"/>
                  <a:gd name="T20" fmla="*/ 39 w 47"/>
                  <a:gd name="T21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7">
                    <a:moveTo>
                      <a:pt x="47" y="39"/>
                    </a:moveTo>
                    <a:cubicBezTo>
                      <a:pt x="32" y="24"/>
                      <a:pt x="32" y="24"/>
                      <a:pt x="32" y="24"/>
                    </a:cubicBezTo>
                    <a:cubicBezTo>
                      <a:pt x="34" y="18"/>
                      <a:pt x="33" y="11"/>
                      <a:pt x="29" y="6"/>
                    </a:cubicBezTo>
                    <a:cubicBezTo>
                      <a:pt x="24" y="1"/>
                      <a:pt x="17" y="0"/>
                      <a:pt x="11" y="3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0" y="17"/>
                      <a:pt x="1" y="24"/>
                      <a:pt x="6" y="29"/>
                    </a:cubicBezTo>
                    <a:cubicBezTo>
                      <a:pt x="11" y="33"/>
                      <a:pt x="18" y="35"/>
                      <a:pt x="24" y="32"/>
                    </a:cubicBezTo>
                    <a:cubicBezTo>
                      <a:pt x="39" y="47"/>
                      <a:pt x="39" y="47"/>
                      <a:pt x="39" y="47"/>
                    </a:cubicBezTo>
                  </a:path>
                </a:pathLst>
              </a:custGeom>
              <a:noFill/>
              <a:ln w="12700" cap="flat">
                <a:solidFill>
                  <a:srgbClr val="D3039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7" name="Freeform 56"/>
              <p:cNvSpPr>
                <a:spLocks/>
              </p:cNvSpPr>
              <p:nvPr/>
            </p:nvSpPr>
            <p:spPr bwMode="auto">
              <a:xfrm>
                <a:off x="7178675" y="3429000"/>
                <a:ext cx="176213" cy="177800"/>
              </a:xfrm>
              <a:custGeom>
                <a:avLst/>
                <a:gdLst>
                  <a:gd name="T0" fmla="*/ 0 w 47"/>
                  <a:gd name="T1" fmla="*/ 8 h 47"/>
                  <a:gd name="T2" fmla="*/ 15 w 47"/>
                  <a:gd name="T3" fmla="*/ 23 h 47"/>
                  <a:gd name="T4" fmla="*/ 18 w 47"/>
                  <a:gd name="T5" fmla="*/ 41 h 47"/>
                  <a:gd name="T6" fmla="*/ 36 w 47"/>
                  <a:gd name="T7" fmla="*/ 44 h 47"/>
                  <a:gd name="T8" fmla="*/ 28 w 47"/>
                  <a:gd name="T9" fmla="*/ 37 h 47"/>
                  <a:gd name="T10" fmla="*/ 28 w 47"/>
                  <a:gd name="T11" fmla="*/ 28 h 47"/>
                  <a:gd name="T12" fmla="*/ 37 w 47"/>
                  <a:gd name="T13" fmla="*/ 28 h 47"/>
                  <a:gd name="T14" fmla="*/ 44 w 47"/>
                  <a:gd name="T15" fmla="*/ 36 h 47"/>
                  <a:gd name="T16" fmla="*/ 41 w 47"/>
                  <a:gd name="T17" fmla="*/ 18 h 47"/>
                  <a:gd name="T18" fmla="*/ 23 w 47"/>
                  <a:gd name="T19" fmla="*/ 15 h 47"/>
                  <a:gd name="T20" fmla="*/ 8 w 47"/>
                  <a:gd name="T2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47">
                    <a:moveTo>
                      <a:pt x="0" y="8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13" y="29"/>
                      <a:pt x="14" y="36"/>
                      <a:pt x="18" y="41"/>
                    </a:cubicBezTo>
                    <a:cubicBezTo>
                      <a:pt x="23" y="46"/>
                      <a:pt x="30" y="47"/>
                      <a:pt x="36" y="44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37" y="28"/>
                      <a:pt x="37" y="28"/>
                      <a:pt x="37" y="28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7" y="30"/>
                      <a:pt x="46" y="23"/>
                      <a:pt x="41" y="18"/>
                    </a:cubicBezTo>
                    <a:cubicBezTo>
                      <a:pt x="36" y="14"/>
                      <a:pt x="29" y="13"/>
                      <a:pt x="23" y="15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noFill/>
              <a:ln w="12700" cap="flat">
                <a:solidFill>
                  <a:srgbClr val="D3039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/>
              </a:p>
            </p:txBody>
          </p:sp>
        </p:grpSp>
      </p:grpSp>
      <p:sp>
        <p:nvSpPr>
          <p:cNvPr id="42" name="Round Same Side Corner Rectangle 41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72" name="Slide Number Placeholder 7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61BEAA5-A891-6721-10B4-40EB4C8FE418}"/>
              </a:ext>
            </a:extLst>
          </p:cNvPr>
          <p:cNvSpPr/>
          <p:nvPr/>
        </p:nvSpPr>
        <p:spPr>
          <a:xfrm>
            <a:off x="111122" y="318928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8125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38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55" name="Freeform 54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 55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Freeform 35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66" name="Freeform 65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7" name="Freeform 66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4" name="Freeform 63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Phase 3: Data Visualization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10923856" y="-13500"/>
            <a:ext cx="1268145" cy="1172257"/>
          </a:xfrm>
          <a:custGeom>
            <a:avLst/>
            <a:gdLst>
              <a:gd name="connsiteX0" fmla="*/ 55772 w 1268145"/>
              <a:gd name="connsiteY0" fmla="*/ 0 h 1172257"/>
              <a:gd name="connsiteX1" fmla="*/ 1268145 w 1268145"/>
              <a:gd name="connsiteY1" fmla="*/ 0 h 1172257"/>
              <a:gd name="connsiteX2" fmla="*/ 1268145 w 1268145"/>
              <a:gd name="connsiteY2" fmla="*/ 1074086 h 1172257"/>
              <a:gd name="connsiteX3" fmla="*/ 1213772 w 1268145"/>
              <a:gd name="connsiteY3" fmla="*/ 1103598 h 1172257"/>
              <a:gd name="connsiteX4" fmla="*/ 873692 w 1268145"/>
              <a:gd name="connsiteY4" fmla="*/ 1172257 h 1172257"/>
              <a:gd name="connsiteX5" fmla="*/ 0 w 1268145"/>
              <a:gd name="connsiteY5" fmla="*/ 298565 h 1172257"/>
              <a:gd name="connsiteX6" fmla="*/ 17750 w 1268145"/>
              <a:gd name="connsiteY6" fmla="*/ 122486 h 117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8145" h="1172257">
                <a:moveTo>
                  <a:pt x="55772" y="0"/>
                </a:moveTo>
                <a:lnTo>
                  <a:pt x="1268145" y="0"/>
                </a:lnTo>
                <a:lnTo>
                  <a:pt x="1268145" y="1074086"/>
                </a:lnTo>
                <a:lnTo>
                  <a:pt x="1213772" y="1103598"/>
                </a:lnTo>
                <a:cubicBezTo>
                  <a:pt x="1109245" y="1147809"/>
                  <a:pt x="994324" y="1172257"/>
                  <a:pt x="873692" y="1172257"/>
                </a:cubicBezTo>
                <a:cubicBezTo>
                  <a:pt x="391165" y="1172257"/>
                  <a:pt x="0" y="781092"/>
                  <a:pt x="0" y="298565"/>
                </a:cubicBezTo>
                <a:cubicBezTo>
                  <a:pt x="0" y="238249"/>
                  <a:pt x="6112" y="179361"/>
                  <a:pt x="17750" y="12248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3398" y="1938123"/>
            <a:ext cx="5874256" cy="35718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02" y="1660525"/>
            <a:ext cx="7897848" cy="4560118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9019347" y="5170956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7844833" y="4188833"/>
            <a:ext cx="3487317" cy="1389228"/>
            <a:chOff x="5410200" y="5090501"/>
            <a:chExt cx="613202" cy="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Freeform 76"/>
          <p:cNvSpPr/>
          <p:nvPr/>
        </p:nvSpPr>
        <p:spPr>
          <a:xfrm>
            <a:off x="0" y="2477783"/>
            <a:ext cx="242857" cy="534100"/>
          </a:xfrm>
          <a:custGeom>
            <a:avLst/>
            <a:gdLst>
              <a:gd name="connsiteX0" fmla="*/ 0 w 242857"/>
              <a:gd name="connsiteY0" fmla="*/ 0 h 534100"/>
              <a:gd name="connsiteX1" fmla="*/ 76017 w 242857"/>
              <a:gd name="connsiteY1" fmla="*/ 15347 h 534100"/>
              <a:gd name="connsiteX2" fmla="*/ 242857 w 242857"/>
              <a:gd name="connsiteY2" fmla="*/ 267050 h 534100"/>
              <a:gd name="connsiteX3" fmla="*/ 76017 w 242857"/>
              <a:gd name="connsiteY3" fmla="*/ 518753 h 534100"/>
              <a:gd name="connsiteX4" fmla="*/ 0 w 242857"/>
              <a:gd name="connsiteY4" fmla="*/ 534100 h 53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857" h="534100">
                <a:moveTo>
                  <a:pt x="0" y="0"/>
                </a:moveTo>
                <a:lnTo>
                  <a:pt x="76017" y="15347"/>
                </a:lnTo>
                <a:cubicBezTo>
                  <a:pt x="174062" y="56817"/>
                  <a:pt x="242857" y="153899"/>
                  <a:pt x="242857" y="267050"/>
                </a:cubicBezTo>
                <a:cubicBezTo>
                  <a:pt x="242857" y="380201"/>
                  <a:pt x="174062" y="477284"/>
                  <a:pt x="76017" y="518753"/>
                </a:cubicBezTo>
                <a:lnTo>
                  <a:pt x="0" y="534100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6BF7B8C8-540D-1D22-B4FF-1535EF33A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795" y="1919744"/>
            <a:ext cx="5857858" cy="3571875"/>
          </a:xfrm>
          <a:prstGeom prst="rect">
            <a:avLst/>
          </a:prstGeom>
        </p:spPr>
      </p:pic>
      <p:pic>
        <p:nvPicPr>
          <p:cNvPr id="3074" name="Picture 2" descr="Xavier / Tutoriels ELK · GitLab">
            <a:extLst>
              <a:ext uri="{FF2B5EF4-FFF2-40B4-BE49-F238E27FC236}">
                <a16:creationId xmlns:a16="http://schemas.microsoft.com/office/drawing/2014/main" id="{D51FA8C8-C582-C6A9-F7F1-6824C3AE6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868" y="2936815"/>
            <a:ext cx="3002353" cy="1064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ress and Media Resources - Docker">
            <a:extLst>
              <a:ext uri="{FF2B5EF4-FFF2-40B4-BE49-F238E27FC236}">
                <a16:creationId xmlns:a16="http://schemas.microsoft.com/office/drawing/2014/main" id="{6DEBABB0-9943-0254-5C29-F560CE940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2170" y="875833"/>
            <a:ext cx="1666041" cy="1425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68C19D7-768A-ABF6-DEBB-EDF84056EF61}"/>
              </a:ext>
            </a:extLst>
          </p:cNvPr>
          <p:cNvGrpSpPr/>
          <p:nvPr/>
        </p:nvGrpSpPr>
        <p:grpSpPr>
          <a:xfrm>
            <a:off x="9476261" y="2440355"/>
            <a:ext cx="1666042" cy="306675"/>
            <a:chOff x="5410200" y="5090501"/>
            <a:chExt cx="613202" cy="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3EC8DA-7162-9756-84B4-966F5ACCF3FA}"/>
                </a:ext>
              </a:extLst>
            </p:cNvPr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850D90E-CE99-7576-FDB6-264425A4252B}"/>
                </a:ext>
              </a:extLst>
            </p:cNvPr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8013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0" y="1905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THANK YOU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8940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1471</TotalTime>
  <Words>44</Words>
  <Application>Microsoft Macintosh PowerPoint</Application>
  <PresentationFormat>Widescreen</PresentationFormat>
  <Paragraphs>15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Franklin Gothic Demi</vt:lpstr>
      <vt:lpstr>Office Theme</vt:lpstr>
      <vt:lpstr>PowerPoint Presentation</vt:lpstr>
      <vt:lpstr>Phase 1 :  Data Collection</vt:lpstr>
      <vt:lpstr>Phase 2:  Data Processing</vt:lpstr>
      <vt:lpstr>Phase 3: Data Visualization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Kazem AMMAR</cp:lastModifiedBy>
  <cp:revision>129</cp:revision>
  <dcterms:created xsi:type="dcterms:W3CDTF">2019-06-28T10:05:41Z</dcterms:created>
  <dcterms:modified xsi:type="dcterms:W3CDTF">2022-12-11T16:18:37Z</dcterms:modified>
</cp:coreProperties>
</file>

<file path=docProps/thumbnail.jpeg>
</file>